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32399288" cy="43200638"/>
  <p:notesSz cx="6858000" cy="9144000"/>
  <p:defaultTextStyle>
    <a:defPPr>
      <a:defRPr lang="pt-BR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34"/>
    <p:restoredTop sz="94660"/>
  </p:normalViewPr>
  <p:slideViewPr>
    <p:cSldViewPr snapToGrid="0" snapToObjects="1">
      <p:cViewPr>
        <p:scale>
          <a:sx n="10" d="100"/>
          <a:sy n="10" d="100"/>
        </p:scale>
        <p:origin x="3808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3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handoutMaster" Target="handoutMasters/handout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7078B-DC41-894D-BDE4-2BA5ECBA5D82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CD69D-E701-884F-8BD8-503CF1DA18E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825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Imagem 7"/>
          <p:cNvSpPr>
            <a:spLocks noGrp="1"/>
          </p:cNvSpPr>
          <p:nvPr>
            <p:ph type="pic" sz="quarter" idx="13"/>
          </p:nvPr>
        </p:nvSpPr>
        <p:spPr>
          <a:xfrm>
            <a:off x="3603812" y="7207624"/>
            <a:ext cx="25172801" cy="28722916"/>
          </a:xfrm>
          <a:prstGeom prst="rect">
            <a:avLst/>
          </a:prstGeom>
        </p:spPr>
        <p:txBody>
          <a:bodyPr lIns="900000" tIns="360000" rIns="900000" bIns="360000" anchor="ctr" anchorCtr="0">
            <a:normAutofit/>
          </a:bodyPr>
          <a:lstStyle>
            <a:lvl1pPr algn="ctr">
              <a:defRPr sz="4000" b="1">
                <a:latin typeface="Chivo" charset="0"/>
                <a:ea typeface="Chivo" charset="0"/>
                <a:cs typeface="Chivo" charset="0"/>
              </a:defRPr>
            </a:lvl1pPr>
          </a:lstStyle>
          <a:p>
            <a:endParaRPr lang="pt-BR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11588" y="0"/>
            <a:ext cx="12056812" cy="4937760"/>
          </a:xfrm>
          <a:prstGeom prst="rect">
            <a:avLst/>
          </a:prstGeom>
        </p:spPr>
        <p:txBody>
          <a:bodyPr lIns="360000" tIns="360000" rIns="360000" bIns="90000" anchor="ctr" anchorCtr="0">
            <a:normAutofit/>
          </a:bodyPr>
          <a:lstStyle>
            <a:lvl1pPr algn="l">
              <a:defRPr sz="6000" b="1">
                <a:latin typeface="Chivo" charset="0"/>
                <a:ea typeface="Chivo" charset="0"/>
                <a:cs typeface="Chivo" charset="0"/>
              </a:defRPr>
            </a:lvl1pPr>
          </a:lstStyle>
          <a:p>
            <a:r>
              <a:rPr lang="pt-BR" dirty="0" smtClean="0"/>
              <a:t>Clique para editar estilo do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60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312" y="0"/>
            <a:ext cx="11674288" cy="4857750"/>
          </a:xfrm>
          <a:prstGeom prst="rect">
            <a:avLst/>
          </a:prstGeom>
        </p:spPr>
        <p:txBody>
          <a:bodyPr lIns="1800000" tIns="360000" rIns="1800000" bIns="90000" anchor="ctr" anchorCtr="0">
            <a:normAutofit/>
          </a:bodyPr>
          <a:lstStyle>
            <a:lvl1pPr algn="l">
              <a:defRPr sz="6000" b="1">
                <a:latin typeface="Chivo" charset="0"/>
                <a:ea typeface="Chivo" charset="0"/>
                <a:cs typeface="Chivo" charset="0"/>
              </a:defRPr>
            </a:lvl1pPr>
          </a:lstStyle>
          <a:p>
            <a:r>
              <a:rPr lang="pt-BR" dirty="0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812" y="7200900"/>
            <a:ext cx="12393336" cy="23727335"/>
          </a:xfrm>
          <a:prstGeom prst="rect">
            <a:avLst/>
          </a:prstGeom>
        </p:spPr>
        <p:txBody>
          <a:bodyPr lIns="360000" tIns="360000" rIns="360000" bIns="360000">
            <a:normAutofit/>
          </a:bodyPr>
          <a:lstStyle>
            <a:lvl1pPr>
              <a:defRPr sz="4000" b="0" i="0">
                <a:latin typeface="Chivo" charset="0"/>
                <a:ea typeface="Chivo" charset="0"/>
                <a:cs typeface="Chivo" charset="0"/>
              </a:defRPr>
            </a:lvl1pPr>
            <a:lvl2pPr>
              <a:defRPr sz="4000" b="0" i="0">
                <a:latin typeface="Chivo" charset="0"/>
                <a:ea typeface="Chivo" charset="0"/>
                <a:cs typeface="Chivo" charset="0"/>
              </a:defRPr>
            </a:lvl2pPr>
            <a:lvl3pPr>
              <a:defRPr sz="4000" b="0" i="0">
                <a:latin typeface="Montserrat Medium" charset="0"/>
                <a:ea typeface="Montserrat Medium" charset="0"/>
                <a:cs typeface="Montserrat Medium" charset="0"/>
              </a:defRPr>
            </a:lvl3pPr>
            <a:lvl4pPr>
              <a:defRPr sz="4000" b="0" i="0">
                <a:latin typeface="Montserrat Medium" charset="0"/>
                <a:ea typeface="Montserrat Medium" charset="0"/>
                <a:cs typeface="Montserrat Medium" charset="0"/>
              </a:defRPr>
            </a:lvl4pPr>
            <a:lvl5pPr>
              <a:defRPr sz="4000" b="0" i="0">
                <a:latin typeface="Montserrat Medium" charset="0"/>
                <a:ea typeface="Montserrat Medium" charset="0"/>
                <a:cs typeface="Montserrat Medium" charset="0"/>
              </a:defRPr>
            </a:lvl5pPr>
          </a:lstStyle>
          <a:p>
            <a:pPr lvl="0"/>
            <a:r>
              <a:rPr lang="pt-BR" dirty="0" smtClean="0"/>
              <a:t>Clique para editar os estilos de texto mestres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1" y="7200900"/>
            <a:ext cx="12428354" cy="23727335"/>
          </a:xfrm>
          <a:prstGeom prst="rect">
            <a:avLst/>
          </a:prstGeom>
        </p:spPr>
        <p:txBody>
          <a:bodyPr lIns="360000" tIns="360000" rIns="360000" bIns="360000">
            <a:normAutofit/>
          </a:bodyPr>
          <a:lstStyle>
            <a:lvl1pPr>
              <a:defRPr sz="4000" b="0" i="0">
                <a:latin typeface="Chivo" charset="0"/>
                <a:ea typeface="Chivo" charset="0"/>
                <a:cs typeface="Chivo" charset="0"/>
              </a:defRPr>
            </a:lvl1pPr>
            <a:lvl2pPr>
              <a:defRPr sz="4000" b="0" i="0">
                <a:latin typeface="Chivo" charset="0"/>
                <a:ea typeface="Chivo" charset="0"/>
                <a:cs typeface="Chivo" charset="0"/>
              </a:defRPr>
            </a:lvl2pPr>
            <a:lvl3pPr>
              <a:defRPr sz="4000" b="0" i="0">
                <a:latin typeface="Chivo" charset="0"/>
                <a:ea typeface="Chivo" charset="0"/>
                <a:cs typeface="Chivo" charset="0"/>
              </a:defRPr>
            </a:lvl3pPr>
            <a:lvl4pPr>
              <a:defRPr sz="4000" b="0" i="0">
                <a:latin typeface="Chivo" charset="0"/>
                <a:ea typeface="Chivo" charset="0"/>
                <a:cs typeface="Chivo" charset="0"/>
              </a:defRPr>
            </a:lvl4pPr>
            <a:lvl5pPr>
              <a:defRPr sz="4000" b="0" i="0">
                <a:latin typeface="Chivo" charset="0"/>
                <a:ea typeface="Chivo" charset="0"/>
                <a:cs typeface="Chivo" charset="0"/>
              </a:defRPr>
            </a:lvl5pPr>
          </a:lstStyle>
          <a:p>
            <a:pPr lvl="0"/>
            <a:r>
              <a:rPr lang="pt-BR" dirty="0" smtClean="0"/>
              <a:t>Clique para editar os estilos de texto mestres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9" name="Espaço Reservado para Imagem 8"/>
          <p:cNvSpPr>
            <a:spLocks noGrp="1"/>
          </p:cNvSpPr>
          <p:nvPr>
            <p:ph type="pic" sz="quarter" idx="13"/>
          </p:nvPr>
        </p:nvSpPr>
        <p:spPr>
          <a:xfrm>
            <a:off x="3603625" y="31885811"/>
            <a:ext cx="25226963" cy="4044077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Chivo" charset="0"/>
                <a:ea typeface="Chivo" charset="0"/>
                <a:cs typeface="Chivo" charset="0"/>
              </a:defRPr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2019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588" y="1"/>
            <a:ext cx="11962330" cy="4937760"/>
          </a:xfrm>
          <a:prstGeom prst="rect">
            <a:avLst/>
          </a:prstGeom>
        </p:spPr>
        <p:txBody>
          <a:bodyPr lIns="1800000" tIns="360000" rIns="360000" bIns="360000" anchor="ctr" anchorCtr="0">
            <a:normAutofit/>
          </a:bodyPr>
          <a:lstStyle>
            <a:lvl1pPr>
              <a:defRPr sz="6000" b="1">
                <a:latin typeface="Chivo" charset="0"/>
                <a:ea typeface="Chivo" charset="0"/>
                <a:cs typeface="Chivo" charset="0"/>
              </a:defRPr>
            </a:lvl1pPr>
          </a:lstStyle>
          <a:p>
            <a:r>
              <a:rPr lang="pt-BR" dirty="0" smtClean="0"/>
              <a:t>Clique para editar estilo do </a:t>
            </a:r>
            <a:r>
              <a:rPr lang="pt-BR" smtClean="0"/>
              <a:t>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7207624"/>
            <a:ext cx="15056577" cy="28722917"/>
          </a:xfrm>
          <a:prstGeom prst="rect">
            <a:avLst/>
          </a:prstGeom>
        </p:spPr>
        <p:txBody>
          <a:bodyPr lIns="360000" tIns="360000" rIns="360000" bIns="360000" anchor="ctr" anchorCtr="0">
            <a:normAutofit/>
          </a:bodyPr>
          <a:lstStyle>
            <a:lvl1pPr>
              <a:defRPr sz="4000" b="1" i="0">
                <a:latin typeface="Chivo" charset="0"/>
                <a:ea typeface="Chivo" charset="0"/>
                <a:cs typeface="Chivo" charset="0"/>
              </a:defRPr>
            </a:lvl1pPr>
            <a:lvl2pPr>
              <a:defRPr sz="4000" b="1" i="0">
                <a:latin typeface="Chivo" charset="0"/>
                <a:ea typeface="Chivo" charset="0"/>
                <a:cs typeface="Chivo" charset="0"/>
              </a:defRPr>
            </a:lvl2pPr>
            <a:lvl3pPr>
              <a:defRPr sz="4000" b="1" i="0">
                <a:latin typeface="Chivo" charset="0"/>
                <a:ea typeface="Chivo" charset="0"/>
                <a:cs typeface="Chivo" charset="0"/>
              </a:defRPr>
            </a:lvl3pPr>
            <a:lvl4pPr>
              <a:defRPr sz="4000" b="1" i="0">
                <a:latin typeface="Chivo" charset="0"/>
                <a:ea typeface="Chivo" charset="0"/>
                <a:cs typeface="Chivo" charset="0"/>
              </a:defRPr>
            </a:lvl4pPr>
            <a:lvl5pPr>
              <a:defRPr sz="4000" b="1" i="0">
                <a:latin typeface="Chivo" charset="0"/>
                <a:ea typeface="Chivo" charset="0"/>
                <a:cs typeface="Chivo" charset="0"/>
              </a:defRPr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dirty="0" smtClean="0"/>
              <a:t>Clique para editar os estilos de texto mestres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3811" y="7207624"/>
            <a:ext cx="9077474" cy="28722917"/>
          </a:xfrm>
          <a:prstGeom prst="rect">
            <a:avLst/>
          </a:prstGeom>
        </p:spPr>
        <p:txBody>
          <a:bodyPr lIns="360000" tIns="720000" rIns="360000" bIns="720000">
            <a:normAutofit/>
          </a:bodyPr>
          <a:lstStyle>
            <a:lvl1pPr marL="0" indent="0">
              <a:buNone/>
              <a:defRPr sz="4000">
                <a:latin typeface="Chivo" charset="0"/>
                <a:ea typeface="Chivo" charset="0"/>
                <a:cs typeface="Chivo" charset="0"/>
              </a:defRPr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dirty="0" smtClean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770715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399288" cy="4319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8" r:id="rId3"/>
  </p:sldLayoutIdLst>
  <p:timing>
    <p:tnLst>
      <p:par>
        <p:cTn id="1" dur="indefinite" restart="never" nodeType="tmRoot"/>
      </p:par>
    </p:tnLst>
  </p:timing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0000" b="1" kern="1200">
          <a:solidFill>
            <a:schemeClr val="tx1"/>
          </a:solidFill>
          <a:latin typeface="Montserrat Alternates" charset="0"/>
          <a:ea typeface="Montserrat Alternates" charset="0"/>
          <a:cs typeface="Montserrat Alternates" charset="0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715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Imagem 4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480236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15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0</Words>
  <Application>Microsoft Macintosh PowerPoint</Application>
  <PresentationFormat>Personalizar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9" baseType="lpstr">
      <vt:lpstr>Calibri</vt:lpstr>
      <vt:lpstr>Chivo</vt:lpstr>
      <vt:lpstr>Montserrat Alternates</vt:lpstr>
      <vt:lpstr>Montserrat Medium</vt:lpstr>
      <vt:lpstr>Arial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Victor Paiva</dc:creator>
  <cp:lastModifiedBy>João Victor Paiva</cp:lastModifiedBy>
  <cp:revision>15</cp:revision>
  <dcterms:created xsi:type="dcterms:W3CDTF">2018-10-11T14:53:06Z</dcterms:created>
  <dcterms:modified xsi:type="dcterms:W3CDTF">2019-09-30T06:53:37Z</dcterms:modified>
</cp:coreProperties>
</file>